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62" r:id="rId3"/>
    <p:sldId id="261" r:id="rId4"/>
    <p:sldId id="263" r:id="rId5"/>
    <p:sldId id="260" r:id="rId6"/>
    <p:sldId id="265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08AEE-2A44-44A0-A27C-E7DF56D1A5C3}" v="2" dt="2021-11-24T10:33:2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uine Cécile" userId="a70c6f12c4383713" providerId="LiveId" clId="{07608AEE-2A44-44A0-A27C-E7DF56D1A5C3}"/>
    <pc:docChg chg="custSel addSld modSld sldOrd">
      <pc:chgData name="Derruine Cécile" userId="a70c6f12c4383713" providerId="LiveId" clId="{07608AEE-2A44-44A0-A27C-E7DF56D1A5C3}" dt="2021-11-24T10:34:08.503" v="58" actId="14100"/>
      <pc:docMkLst>
        <pc:docMk/>
      </pc:docMkLst>
      <pc:sldChg chg="addSp delSp modSp mod">
        <pc:chgData name="Derruine Cécile" userId="a70c6f12c4383713" providerId="LiveId" clId="{07608AEE-2A44-44A0-A27C-E7DF56D1A5C3}" dt="2021-11-24T10:34:08.503" v="58" actId="14100"/>
        <pc:sldMkLst>
          <pc:docMk/>
          <pc:sldMk cId="2346192571" sldId="263"/>
        </pc:sldMkLst>
        <pc:spChg chg="del mod">
          <ac:chgData name="Derruine Cécile" userId="a70c6f12c4383713" providerId="LiveId" clId="{07608AEE-2A44-44A0-A27C-E7DF56D1A5C3}" dt="2021-11-24T10:33:46.414" v="53" actId="478"/>
          <ac:spMkLst>
            <pc:docMk/>
            <pc:sldMk cId="2346192571" sldId="263"/>
            <ac:spMk id="2" creationId="{959923D4-3B33-4E4B-A087-6F7608767D4E}"/>
          </ac:spMkLst>
        </pc:spChg>
        <pc:spChg chg="add mod">
          <ac:chgData name="Derruine Cécile" userId="a70c6f12c4383713" providerId="LiveId" clId="{07608AEE-2A44-44A0-A27C-E7DF56D1A5C3}" dt="2021-11-24T10:34:08.503" v="58" actId="14100"/>
          <ac:spMkLst>
            <pc:docMk/>
            <pc:sldMk cId="2346192571" sldId="263"/>
            <ac:spMk id="4" creationId="{41A500D7-3DFF-41F0-9776-40ABEE32F086}"/>
          </ac:spMkLst>
        </pc:spChg>
        <pc:spChg chg="add del mod">
          <ac:chgData name="Derruine Cécile" userId="a70c6f12c4383713" providerId="LiveId" clId="{07608AEE-2A44-44A0-A27C-E7DF56D1A5C3}" dt="2021-11-24T10:33:50.563" v="54" actId="478"/>
          <ac:spMkLst>
            <pc:docMk/>
            <pc:sldMk cId="2346192571" sldId="263"/>
            <ac:spMk id="6" creationId="{4B12AE14-9FF0-43A9-B40C-A913B2F465D3}"/>
          </ac:spMkLst>
        </pc:spChg>
      </pc:sldChg>
      <pc:sldChg chg="addSp delSp modSp new mod ord setBg">
        <pc:chgData name="Derruine Cécile" userId="a70c6f12c4383713" providerId="LiveId" clId="{07608AEE-2A44-44A0-A27C-E7DF56D1A5C3}" dt="2021-11-24T10:31:04.636" v="28"/>
        <pc:sldMkLst>
          <pc:docMk/>
          <pc:sldMk cId="705022594" sldId="265"/>
        </pc:sldMkLst>
        <pc:spChg chg="del mod">
          <ac:chgData name="Derruine Cécile" userId="a70c6f12c4383713" providerId="LiveId" clId="{07608AEE-2A44-44A0-A27C-E7DF56D1A5C3}" dt="2021-11-24T10:30:11.001" v="4"/>
          <ac:spMkLst>
            <pc:docMk/>
            <pc:sldMk cId="705022594" sldId="265"/>
            <ac:spMk id="2" creationId="{30DE491C-645F-47CB-AC0F-D708410DE0C4}"/>
          </ac:spMkLst>
        </pc:spChg>
        <pc:spChg chg="del ord">
          <ac:chgData name="Derruine Cécile" userId="a70c6f12c4383713" providerId="LiveId" clId="{07608AEE-2A44-44A0-A27C-E7DF56D1A5C3}" dt="2021-11-24T10:30:46.415" v="24" actId="478"/>
          <ac:spMkLst>
            <pc:docMk/>
            <pc:sldMk cId="705022594" sldId="265"/>
            <ac:spMk id="3" creationId="{DB918092-3CE5-4CED-A4B7-ADCF6310CBBC}"/>
          </ac:spMkLst>
        </pc:spChg>
        <pc:spChg chg="add mod">
          <ac:chgData name="Derruine Cécile" userId="a70c6f12c4383713" providerId="LiveId" clId="{07608AEE-2A44-44A0-A27C-E7DF56D1A5C3}" dt="2021-11-24T10:30:42.283" v="23" actId="20577"/>
          <ac:spMkLst>
            <pc:docMk/>
            <pc:sldMk cId="705022594" sldId="265"/>
            <ac:spMk id="13" creationId="{2F865BCB-26F4-470B-A22F-23403674763B}"/>
          </ac:spMkLst>
        </pc:spChg>
        <pc:spChg chg="add">
          <ac:chgData name="Derruine Cécile" userId="a70c6f12c4383713" providerId="LiveId" clId="{07608AEE-2A44-44A0-A27C-E7DF56D1A5C3}" dt="2021-11-24T10:29:51.071" v="3" actId="26606"/>
          <ac:spMkLst>
            <pc:docMk/>
            <pc:sldMk cId="705022594" sldId="265"/>
            <ac:spMk id="14" creationId="{4AC0CD9D-7610-4620-93B4-798CCD9AB581}"/>
          </ac:spMkLst>
        </pc:spChg>
        <pc:spChg chg="add">
          <ac:chgData name="Derruine Cécile" userId="a70c6f12c4383713" providerId="LiveId" clId="{07608AEE-2A44-44A0-A27C-E7DF56D1A5C3}" dt="2021-11-24T10:29:51.071" v="3" actId="26606"/>
          <ac:spMkLst>
            <pc:docMk/>
            <pc:sldMk cId="705022594" sldId="265"/>
            <ac:spMk id="20" creationId="{DE4D62F9-188E-4530-84C2-24BDEE4BEB82}"/>
          </ac:spMkLst>
        </pc:spChg>
        <pc:picChg chg="add mod">
          <ac:chgData name="Derruine Cécile" userId="a70c6f12c4383713" providerId="LiveId" clId="{07608AEE-2A44-44A0-A27C-E7DF56D1A5C3}" dt="2021-11-24T10:30:55.469" v="26" actId="14100"/>
          <ac:picMkLst>
            <pc:docMk/>
            <pc:sldMk cId="705022594" sldId="265"/>
            <ac:picMk id="5" creationId="{21FE046B-8289-4126-BBB8-562FEAC79C13}"/>
          </ac:picMkLst>
        </pc:picChg>
        <pc:picChg chg="add">
          <ac:chgData name="Derruine Cécile" userId="a70c6f12c4383713" providerId="LiveId" clId="{07608AEE-2A44-44A0-A27C-E7DF56D1A5C3}" dt="2021-11-24T10:29:51.071" v="3" actId="26606"/>
          <ac:picMkLst>
            <pc:docMk/>
            <pc:sldMk cId="705022594" sldId="265"/>
            <ac:picMk id="10" creationId="{41B68C77-138E-4BF7-A276-BD0C78A4219F}"/>
          </ac:picMkLst>
        </pc:picChg>
        <pc:picChg chg="add">
          <ac:chgData name="Derruine Cécile" userId="a70c6f12c4383713" providerId="LiveId" clId="{07608AEE-2A44-44A0-A27C-E7DF56D1A5C3}" dt="2021-11-24T10:29:51.071" v="3" actId="26606"/>
          <ac:picMkLst>
            <pc:docMk/>
            <pc:sldMk cId="705022594" sldId="265"/>
            <ac:picMk id="12" creationId="{7C268552-D473-46ED-B1B8-422042C4DEF1}"/>
          </ac:picMkLst>
        </pc:picChg>
        <pc:picChg chg="add">
          <ac:chgData name="Derruine Cécile" userId="a70c6f12c4383713" providerId="LiveId" clId="{07608AEE-2A44-44A0-A27C-E7DF56D1A5C3}" dt="2021-11-24T10:29:51.071" v="3" actId="26606"/>
          <ac:picMkLst>
            <pc:docMk/>
            <pc:sldMk cId="705022594" sldId="265"/>
            <ac:picMk id="16" creationId="{B9238B3E-24AA-439A-B527-6C5DF6D72145}"/>
          </ac:picMkLst>
        </pc:picChg>
        <pc:picChg chg="add">
          <ac:chgData name="Derruine Cécile" userId="a70c6f12c4383713" providerId="LiveId" clId="{07608AEE-2A44-44A0-A27C-E7DF56D1A5C3}" dt="2021-11-24T10:29:51.071" v="3" actId="26606"/>
          <ac:picMkLst>
            <pc:docMk/>
            <pc:sldMk cId="705022594" sldId="265"/>
            <ac:picMk id="18" creationId="{69F01145-BEA3-4CBF-AA21-10077B948C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510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391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854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945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9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55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39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39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801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689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817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481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1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042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77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40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958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3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>
                <a:solidFill>
                  <a:srgbClr val="EBEBEB"/>
                </a:solidFill>
              </a:rPr>
              <a:t>Les indices </a:t>
            </a:r>
            <a:br>
              <a:rPr lang="fr-BE">
                <a:solidFill>
                  <a:srgbClr val="EBEBEB"/>
                </a:solidFill>
              </a:rPr>
            </a:br>
            <a:r>
              <a:rPr lang="fr-BE">
                <a:solidFill>
                  <a:srgbClr val="EBEBEB"/>
                </a:solidFill>
              </a:rPr>
              <a:t>de nos dictées</a:t>
            </a:r>
            <a:endParaRPr lang="en-US">
              <a:solidFill>
                <a:srgbClr val="EBEBEB"/>
              </a:solidFill>
              <a:latin typeface="Rockwell Condensed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978B06D4-54CE-4A96-BC7B-A8E993F4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400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FA62A-BC2C-4ECB-B616-3F8D024B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9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BE" u="sng" dirty="0">
                <a:latin typeface="KG Already Home" panose="02000505000000020004" pitchFamily="2" charset="0"/>
              </a:rPr>
              <a:t>Série 2 - M devant M, B, P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FFD0C3-BFBF-43E8-854E-96121CD7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810266"/>
            <a:ext cx="4377581" cy="473270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7E05C6-31DF-4132-80E5-634C3228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82" y="1810266"/>
            <a:ext cx="5581650" cy="29146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57B5DA-E3DB-4844-8F8A-F9A9C95C8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044" y="4837996"/>
            <a:ext cx="41719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4B0BBA-4383-44BB-AB7C-CC5B6F4B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mots popcorn</a:t>
            </a:r>
          </a:p>
        </p:txBody>
      </p:sp>
    </p:spTree>
    <p:extLst>
      <p:ext uri="{BB962C8B-B14F-4D97-AF65-F5344CB8AC3E}">
        <p14:creationId xmlns:p14="http://schemas.microsoft.com/office/powerpoint/2010/main" val="148760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2E3C64-FF04-4464-BCE0-1EEE4F94D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1046999"/>
            <a:ext cx="8813800" cy="5741667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1A500D7-3DFF-41F0-9776-40ABEE32F086}"/>
              </a:ext>
            </a:extLst>
          </p:cNvPr>
          <p:cNvSpPr txBox="1">
            <a:spLocks/>
          </p:cNvSpPr>
          <p:nvPr/>
        </p:nvSpPr>
        <p:spPr>
          <a:xfrm>
            <a:off x="425986" y="283384"/>
            <a:ext cx="10953214" cy="7636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u="sng" dirty="0">
                <a:latin typeface="KG Already Home" panose="02000505000000020004" pitchFamily="2" charset="0"/>
              </a:rPr>
              <a:t>Série 3 – Les mots popcorn</a:t>
            </a:r>
          </a:p>
        </p:txBody>
      </p:sp>
    </p:spTree>
    <p:extLst>
      <p:ext uri="{BB962C8B-B14F-4D97-AF65-F5344CB8AC3E}">
        <p14:creationId xmlns:p14="http://schemas.microsoft.com/office/powerpoint/2010/main" val="23461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10C7EF-ABEE-49FC-8F3A-8931D003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272565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FE046B-8289-4126-BBB8-562FEAC79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49717" y="881561"/>
            <a:ext cx="6781233" cy="5018113"/>
          </a:xfrm>
          <a:prstGeom prst="rect">
            <a:avLst/>
          </a:prstGeom>
          <a:effectLst/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F865BCB-26F4-470B-A22F-234036747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1623" y="1445447"/>
            <a:ext cx="4398963" cy="3328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u="sng" dirty="0">
                <a:latin typeface="KG Already Home" panose="02000505000000020004" pitchFamily="2" charset="0"/>
              </a:rPr>
              <a:t>Série 4</a:t>
            </a:r>
            <a:br>
              <a:rPr lang="fr-BE" u="sng" dirty="0">
                <a:latin typeface="KG Already Home" panose="02000505000000020004" pitchFamily="2" charset="0"/>
              </a:rPr>
            </a:br>
            <a:r>
              <a:rPr lang="fr-BE" u="sng" dirty="0">
                <a:latin typeface="KG Already Home" panose="02000505000000020004" pitchFamily="2" charset="0"/>
              </a:rPr>
              <a:t>-an</a:t>
            </a:r>
            <a:br>
              <a:rPr lang="fr-BE" u="sng" dirty="0">
                <a:latin typeface="KG Already Home" panose="02000505000000020004" pitchFamily="2" charset="0"/>
              </a:rPr>
            </a:br>
            <a:r>
              <a:rPr lang="fr-BE" u="sng" dirty="0">
                <a:latin typeface="KG Already Home" panose="02000505000000020004" pitchFamily="2" charset="0"/>
              </a:rPr>
              <a:t>-</a:t>
            </a:r>
            <a:r>
              <a:rPr lang="fr-BE" u="sng" dirty="0" err="1">
                <a:latin typeface="KG Already Home" panose="02000505000000020004" pitchFamily="2" charset="0"/>
              </a:rPr>
              <a:t>am</a:t>
            </a:r>
            <a:br>
              <a:rPr lang="fr-BE" u="sng" dirty="0">
                <a:latin typeface="KG Already Home" panose="02000505000000020004" pitchFamily="2" charset="0"/>
              </a:rPr>
            </a:br>
            <a:r>
              <a:rPr lang="fr-BE" u="sng" dirty="0">
                <a:latin typeface="KG Already Home" panose="02000505000000020004" pitchFamily="2" charset="0"/>
              </a:rPr>
              <a:t>-en</a:t>
            </a:r>
            <a:br>
              <a:rPr lang="fr-BE" u="sng" dirty="0">
                <a:latin typeface="KG Already Home" panose="02000505000000020004" pitchFamily="2" charset="0"/>
              </a:rPr>
            </a:br>
            <a:r>
              <a:rPr lang="fr-BE" u="sng" dirty="0">
                <a:latin typeface="KG Already Home" panose="02000505000000020004" pitchFamily="2" charset="0"/>
              </a:rPr>
              <a:t>-</a:t>
            </a:r>
            <a:r>
              <a:rPr lang="fr-BE" u="sng" dirty="0" err="1">
                <a:latin typeface="KG Already Home" panose="02000505000000020004" pitchFamily="2" charset="0"/>
              </a:rPr>
              <a:t>em</a:t>
            </a:r>
            <a:endParaRPr lang="fr-BE" u="sng" dirty="0">
              <a:latin typeface="KG Already Hom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E776F812-8D81-47F8-9588-4A0BF82399B4}"/>
              </a:ext>
            </a:extLst>
          </p:cNvPr>
          <p:cNvSpPr txBox="1">
            <a:spLocks/>
          </p:cNvSpPr>
          <p:nvPr/>
        </p:nvSpPr>
        <p:spPr>
          <a:xfrm>
            <a:off x="6477918" y="452718"/>
            <a:ext cx="5288096" cy="4728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u="sng" dirty="0">
                <a:latin typeface="KG Already Home" panose="02000505000000020004" pitchFamily="2" charset="0"/>
              </a:rPr>
              <a:t>Série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C79F6B-67D3-43F2-9581-979EB5BE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-ail/-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aille</a:t>
            </a:r>
            <a:b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</a:b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eil</a:t>
            </a: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/-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eille</a:t>
            </a:r>
            <a:b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</a:b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ouil</a:t>
            </a: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/-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ouille</a:t>
            </a:r>
            <a:b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</a:b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euil</a:t>
            </a:r>
            <a:r>
              <a:rPr lang="en-US" u="sng" dirty="0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/-</a:t>
            </a:r>
            <a:r>
              <a:rPr lang="en-US" u="sng" dirty="0" err="1">
                <a:solidFill>
                  <a:schemeClr val="tx1"/>
                </a:solidFill>
                <a:latin typeface="KG Already Home" panose="02000505000000020004" pitchFamily="2" charset="0"/>
                <a:ea typeface="+mn-ea"/>
                <a:cs typeface="+mn-cs"/>
              </a:rPr>
              <a:t>euille</a:t>
            </a:r>
            <a:endParaRPr lang="en-US" u="sng" dirty="0">
              <a:solidFill>
                <a:schemeClr val="tx1"/>
              </a:solidFill>
              <a:latin typeface="KG Already Home" panose="02000505000000020004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A59605-0D71-48E5-A75E-1E23783C1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95" y="647698"/>
            <a:ext cx="5395274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477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01763E-7729-4CB2-AA5A-B8D0966F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homophones</a:t>
            </a:r>
          </a:p>
        </p:txBody>
      </p:sp>
    </p:spTree>
    <p:extLst>
      <p:ext uri="{BB962C8B-B14F-4D97-AF65-F5344CB8AC3E}">
        <p14:creationId xmlns:p14="http://schemas.microsoft.com/office/powerpoint/2010/main" val="222353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4C7C72-BBAB-49E0-AEA5-499A27CB1BB0}">
  <we:reference id="wa104380907" version="3.0.0.0" store="fr-FR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419</TotalTime>
  <Words>64</Words>
  <Application>Microsoft Office PowerPoint</Application>
  <PresentationFormat>Grand écran</PresentationFormat>
  <Paragraphs>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KG Already Home</vt:lpstr>
      <vt:lpstr>Rockwell Condensed</vt:lpstr>
      <vt:lpstr>Wingdings 3</vt:lpstr>
      <vt:lpstr>Ion</vt:lpstr>
      <vt:lpstr>Les indices  de nos dictées</vt:lpstr>
      <vt:lpstr>Série 2 - M devant M, B, P</vt:lpstr>
      <vt:lpstr>Les mots popcorn</vt:lpstr>
      <vt:lpstr>Présentation PowerPoint</vt:lpstr>
      <vt:lpstr>Les sons</vt:lpstr>
      <vt:lpstr>Série 4 -an -am -en -em</vt:lpstr>
      <vt:lpstr>-ail/-aille -eil/-eille -ouil/-ouille -euil/-euille</vt:lpstr>
      <vt:lpstr>Les homophones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Derruine Cécile</cp:lastModifiedBy>
  <cp:revision>128</cp:revision>
  <dcterms:created xsi:type="dcterms:W3CDTF">2014-09-12T02:14:24Z</dcterms:created>
  <dcterms:modified xsi:type="dcterms:W3CDTF">2021-11-24T10:34:18Z</dcterms:modified>
</cp:coreProperties>
</file>